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2" r:id="rId6"/>
    <p:sldId id="271" r:id="rId7"/>
    <p:sldId id="275" r:id="rId8"/>
    <p:sldId id="277" r:id="rId9"/>
    <p:sldId id="279" r:id="rId10"/>
    <p:sldId id="278" r:id="rId11"/>
    <p:sldId id="276" r:id="rId12"/>
    <p:sldId id="263" r:id="rId13"/>
    <p:sldId id="280" r:id="rId14"/>
    <p:sldId id="281" r:id="rId15"/>
    <p:sldId id="270" r:id="rId16"/>
    <p:sldId id="268" r:id="rId17"/>
    <p:sldId id="257" r:id="rId18"/>
    <p:sldId id="269" r:id="rId19"/>
    <p:sldId id="272" r:id="rId20"/>
    <p:sldId id="273" r:id="rId21"/>
    <p:sldId id="274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E6606-8863-419D-9378-FA5F87A648D3}" type="doc">
      <dgm:prSet loTypeId="urn:microsoft.com/office/officeart/2005/8/layout/radial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ZA"/>
        </a:p>
      </dgm:t>
    </dgm:pt>
    <dgm:pt modelId="{C67F8519-C8E1-45B6-8174-AFC8B32CA891}">
      <dgm:prSet phldrT="[Text]"/>
      <dgm:spPr/>
      <dgm:t>
        <a:bodyPr/>
        <a:lstStyle/>
        <a:p>
          <a:r>
            <a:rPr lang="en-ZA" dirty="0" smtClean="0"/>
            <a:t>Cultural policy</a:t>
          </a:r>
          <a:endParaRPr lang="en-ZA" dirty="0"/>
        </a:p>
      </dgm:t>
    </dgm:pt>
    <dgm:pt modelId="{450F70C7-DE45-4784-B7B0-C159A4659EEB}" type="parTrans" cxnId="{5776A63B-65E3-417D-9A3D-23E0D62DC02B}">
      <dgm:prSet/>
      <dgm:spPr/>
      <dgm:t>
        <a:bodyPr/>
        <a:lstStyle/>
        <a:p>
          <a:endParaRPr lang="en-ZA"/>
        </a:p>
      </dgm:t>
    </dgm:pt>
    <dgm:pt modelId="{18F27361-33B9-408A-8D6A-17D24C31F6B4}" type="sibTrans" cxnId="{5776A63B-65E3-417D-9A3D-23E0D62DC02B}">
      <dgm:prSet/>
      <dgm:spPr/>
      <dgm:t>
        <a:bodyPr/>
        <a:lstStyle/>
        <a:p>
          <a:endParaRPr lang="en-ZA"/>
        </a:p>
      </dgm:t>
    </dgm:pt>
    <dgm:pt modelId="{CEB6191D-D844-4211-B8E3-B5000361C66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ZA" dirty="0" smtClean="0"/>
            <a:t>Indigenous knowledge policy </a:t>
          </a:r>
          <a:endParaRPr lang="en-ZA" dirty="0"/>
        </a:p>
      </dgm:t>
    </dgm:pt>
    <dgm:pt modelId="{F705E253-077A-41D9-BC0B-059FEB6AAE34}" type="parTrans" cxnId="{B259E0F8-9A47-440E-8D1A-6BEFFFE6EBD1}">
      <dgm:prSet/>
      <dgm:spPr/>
      <dgm:t>
        <a:bodyPr/>
        <a:lstStyle/>
        <a:p>
          <a:endParaRPr lang="en-ZA"/>
        </a:p>
      </dgm:t>
    </dgm:pt>
    <dgm:pt modelId="{41DA987D-7369-422A-9A4B-86BCF22A7A0A}" type="sibTrans" cxnId="{B259E0F8-9A47-440E-8D1A-6BEFFFE6EBD1}">
      <dgm:prSet/>
      <dgm:spPr/>
      <dgm:t>
        <a:bodyPr/>
        <a:lstStyle/>
        <a:p>
          <a:endParaRPr lang="en-ZA"/>
        </a:p>
      </dgm:t>
    </dgm:pt>
    <dgm:pt modelId="{56BE38B7-D874-4CD4-9129-D4FA10725732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ZA" dirty="0" smtClean="0"/>
            <a:t>Traditional medicine legislation</a:t>
          </a:r>
          <a:endParaRPr lang="en-ZA" dirty="0"/>
        </a:p>
      </dgm:t>
    </dgm:pt>
    <dgm:pt modelId="{1E058940-AC94-43F9-A188-64ED1BB6A07D}" type="parTrans" cxnId="{5A1C0E11-8682-4B5A-BCCF-061576D8B95F}">
      <dgm:prSet/>
      <dgm:spPr/>
      <dgm:t>
        <a:bodyPr/>
        <a:lstStyle/>
        <a:p>
          <a:endParaRPr lang="en-ZA"/>
        </a:p>
      </dgm:t>
    </dgm:pt>
    <dgm:pt modelId="{0BCE04A3-F5FC-4C7C-924C-9FF9AB96AAD9}" type="sibTrans" cxnId="{5A1C0E11-8682-4B5A-BCCF-061576D8B95F}">
      <dgm:prSet/>
      <dgm:spPr/>
      <dgm:t>
        <a:bodyPr/>
        <a:lstStyle/>
        <a:p>
          <a:endParaRPr lang="en-ZA"/>
        </a:p>
      </dgm:t>
    </dgm:pt>
    <dgm:pt modelId="{D9E4DC33-C48D-4DA0-AB76-E09F2BEDED1D}">
      <dgm:prSet phldrT="[Text]"/>
      <dgm:spPr/>
      <dgm:t>
        <a:bodyPr/>
        <a:lstStyle/>
        <a:p>
          <a:r>
            <a:rPr lang="en-ZA" dirty="0" smtClean="0"/>
            <a:t>ICH policy</a:t>
          </a:r>
          <a:endParaRPr lang="en-ZA" dirty="0"/>
        </a:p>
      </dgm:t>
    </dgm:pt>
    <dgm:pt modelId="{A36D0B73-4E89-48A6-BDA5-F605FA36BF3D}" type="parTrans" cxnId="{66BB3B7C-C5C9-4336-A21E-BFE5FE1D6EF0}">
      <dgm:prSet/>
      <dgm:spPr/>
      <dgm:t>
        <a:bodyPr/>
        <a:lstStyle/>
        <a:p>
          <a:endParaRPr lang="en-ZA"/>
        </a:p>
      </dgm:t>
    </dgm:pt>
    <dgm:pt modelId="{0E5D1A84-A50E-4C7A-AEFC-AE781B829758}" type="sibTrans" cxnId="{66BB3B7C-C5C9-4336-A21E-BFE5FE1D6EF0}">
      <dgm:prSet/>
      <dgm:spPr/>
      <dgm:t>
        <a:bodyPr/>
        <a:lstStyle/>
        <a:p>
          <a:endParaRPr lang="en-ZA"/>
        </a:p>
      </dgm:t>
    </dgm:pt>
    <dgm:pt modelId="{02D17156-C1E0-4695-962F-2FFA9CAA207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ZA" dirty="0" smtClean="0"/>
            <a:t>Intellectual Property laws</a:t>
          </a:r>
          <a:endParaRPr lang="en-ZA" dirty="0"/>
        </a:p>
      </dgm:t>
    </dgm:pt>
    <dgm:pt modelId="{C76676DC-DC6B-4750-81F0-C298A226D9EC}" type="parTrans" cxnId="{1391C37D-C0B7-4EDB-8AA5-A41E1A329D60}">
      <dgm:prSet/>
      <dgm:spPr/>
      <dgm:t>
        <a:bodyPr/>
        <a:lstStyle/>
        <a:p>
          <a:endParaRPr lang="en-ZA"/>
        </a:p>
      </dgm:t>
    </dgm:pt>
    <dgm:pt modelId="{1888A54B-96BF-40D5-8695-E7F9F35489A2}" type="sibTrans" cxnId="{1391C37D-C0B7-4EDB-8AA5-A41E1A329D60}">
      <dgm:prSet/>
      <dgm:spPr/>
      <dgm:t>
        <a:bodyPr/>
        <a:lstStyle/>
        <a:p>
          <a:endParaRPr lang="en-ZA"/>
        </a:p>
      </dgm:t>
    </dgm:pt>
    <dgm:pt modelId="{2BACD849-BC56-4213-8936-606E569CDECE}">
      <dgm:prSet phldrT="[Text]" custRadScaleRad="98678" custRadScaleInc="157300"/>
      <dgm:spPr/>
      <dgm:t>
        <a:bodyPr/>
        <a:lstStyle/>
        <a:p>
          <a:endParaRPr lang="en-ZA"/>
        </a:p>
      </dgm:t>
    </dgm:pt>
    <dgm:pt modelId="{F70637E9-6980-499E-9EFC-4FE0A8CEB92C}" type="parTrans" cxnId="{DB3ACE71-174C-417E-8875-9F88CDE9CC44}">
      <dgm:prSet/>
      <dgm:spPr/>
      <dgm:t>
        <a:bodyPr/>
        <a:lstStyle/>
        <a:p>
          <a:endParaRPr lang="en-ZA"/>
        </a:p>
      </dgm:t>
    </dgm:pt>
    <dgm:pt modelId="{AE99B56E-CF75-445E-B1A1-7CBDF6C6BBA7}" type="sibTrans" cxnId="{DB3ACE71-174C-417E-8875-9F88CDE9CC44}">
      <dgm:prSet/>
      <dgm:spPr/>
      <dgm:t>
        <a:bodyPr/>
        <a:lstStyle/>
        <a:p>
          <a:endParaRPr lang="en-ZA"/>
        </a:p>
      </dgm:t>
    </dgm:pt>
    <dgm:pt modelId="{CD0E0636-FFA8-4F32-9448-BCF27FA466BA}">
      <dgm:prSet phldrT="[Text]" custRadScaleRad="98678" custRadScaleInc="157300"/>
      <dgm:spPr/>
      <dgm:t>
        <a:bodyPr/>
        <a:lstStyle/>
        <a:p>
          <a:endParaRPr lang="en-ZA"/>
        </a:p>
      </dgm:t>
    </dgm:pt>
    <dgm:pt modelId="{164FD223-7E55-4EFA-BFB4-9BC30319D1DE}" type="parTrans" cxnId="{5BAF59FD-FB96-4AD5-9DD7-2EB75BC68660}">
      <dgm:prSet/>
      <dgm:spPr/>
      <dgm:t>
        <a:bodyPr/>
        <a:lstStyle/>
        <a:p>
          <a:endParaRPr lang="en-ZA"/>
        </a:p>
      </dgm:t>
    </dgm:pt>
    <dgm:pt modelId="{68CFB667-BE16-425D-A7B2-F55EC1FAFF2E}" type="sibTrans" cxnId="{5BAF59FD-FB96-4AD5-9DD7-2EB75BC68660}">
      <dgm:prSet/>
      <dgm:spPr/>
      <dgm:t>
        <a:bodyPr/>
        <a:lstStyle/>
        <a:p>
          <a:endParaRPr lang="en-ZA"/>
        </a:p>
      </dgm:t>
    </dgm:pt>
    <dgm:pt modelId="{A12DFCAE-426C-4E2A-B6FC-16EFC2D49465}">
      <dgm:prSet phldrT="[Text]"/>
      <dgm:spPr/>
      <dgm:t>
        <a:bodyPr/>
        <a:lstStyle/>
        <a:p>
          <a:r>
            <a:rPr lang="en-ZA" dirty="0" smtClean="0"/>
            <a:t>Heritage legislation</a:t>
          </a:r>
          <a:endParaRPr lang="en-ZA" dirty="0"/>
        </a:p>
      </dgm:t>
    </dgm:pt>
    <dgm:pt modelId="{9FBEBE86-905C-4152-B05F-8A699BE23C35}" type="parTrans" cxnId="{8C1D07C6-7EA0-4DB5-A67C-9017C56203A6}">
      <dgm:prSet/>
      <dgm:spPr/>
      <dgm:t>
        <a:bodyPr/>
        <a:lstStyle/>
        <a:p>
          <a:endParaRPr lang="en-ZA"/>
        </a:p>
      </dgm:t>
    </dgm:pt>
    <dgm:pt modelId="{8B81B62D-BD82-4A4B-A4C4-924B0FC8CF2A}" type="sibTrans" cxnId="{8C1D07C6-7EA0-4DB5-A67C-9017C56203A6}">
      <dgm:prSet/>
      <dgm:spPr/>
      <dgm:t>
        <a:bodyPr/>
        <a:lstStyle/>
        <a:p>
          <a:endParaRPr lang="en-ZA"/>
        </a:p>
      </dgm:t>
    </dgm:pt>
    <dgm:pt modelId="{C736337D-9A08-4636-9774-C03C80465B9B}">
      <dgm:prSet phldrT="[Text]"/>
      <dgm:spPr/>
      <dgm:t>
        <a:bodyPr/>
        <a:lstStyle/>
        <a:p>
          <a:r>
            <a:rPr lang="en-ZA" dirty="0" smtClean="0"/>
            <a:t>Language Policy</a:t>
          </a:r>
          <a:endParaRPr lang="en-ZA" dirty="0"/>
        </a:p>
      </dgm:t>
    </dgm:pt>
    <dgm:pt modelId="{F44477C5-F91C-4A53-8527-0BB7871BEE83}" type="parTrans" cxnId="{005F6ED9-1290-4926-87E0-70C77842FD38}">
      <dgm:prSet/>
      <dgm:spPr/>
      <dgm:t>
        <a:bodyPr/>
        <a:lstStyle/>
        <a:p>
          <a:endParaRPr lang="en-ZA"/>
        </a:p>
      </dgm:t>
    </dgm:pt>
    <dgm:pt modelId="{8E804E4F-B164-4333-A7C5-A44527A9B4CB}" type="sibTrans" cxnId="{005F6ED9-1290-4926-87E0-70C77842FD38}">
      <dgm:prSet/>
      <dgm:spPr/>
      <dgm:t>
        <a:bodyPr/>
        <a:lstStyle/>
        <a:p>
          <a:endParaRPr lang="en-ZA"/>
        </a:p>
      </dgm:t>
    </dgm:pt>
    <dgm:pt modelId="{D7F58B3A-6A18-43B4-B0FF-D948319DD77B}">
      <dgm:prSet phldrT="[Text]"/>
      <dgm:spPr/>
      <dgm:t>
        <a:bodyPr/>
        <a:lstStyle/>
        <a:p>
          <a:r>
            <a:rPr lang="en-ZA" dirty="0" smtClean="0"/>
            <a:t>Provincial and local policy and legislation</a:t>
          </a:r>
          <a:endParaRPr lang="en-ZA" dirty="0"/>
        </a:p>
      </dgm:t>
    </dgm:pt>
    <dgm:pt modelId="{9C0FED6D-58C3-44F6-B4A0-5AA885385F26}" type="sibTrans" cxnId="{A900DDB6-C0E1-41F1-9114-63519891F604}">
      <dgm:prSet/>
      <dgm:spPr/>
      <dgm:t>
        <a:bodyPr/>
        <a:lstStyle/>
        <a:p>
          <a:endParaRPr lang="en-ZA"/>
        </a:p>
      </dgm:t>
    </dgm:pt>
    <dgm:pt modelId="{F70A916B-7D3E-40FA-ADF3-4EBF31CF18A5}" type="parTrans" cxnId="{A900DDB6-C0E1-41F1-9114-63519891F604}">
      <dgm:prSet/>
      <dgm:spPr/>
      <dgm:t>
        <a:bodyPr/>
        <a:lstStyle/>
        <a:p>
          <a:endParaRPr lang="en-ZA"/>
        </a:p>
      </dgm:t>
    </dgm:pt>
    <dgm:pt modelId="{173D6170-FFA1-4A53-B5E5-0E6BE3759F00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ZA" dirty="0" err="1" smtClean="0"/>
            <a:t>Bioprospecting</a:t>
          </a:r>
          <a:r>
            <a:rPr lang="en-ZA" dirty="0" smtClean="0"/>
            <a:t> legislation</a:t>
          </a:r>
          <a:endParaRPr lang="en-ZA" dirty="0"/>
        </a:p>
      </dgm:t>
    </dgm:pt>
    <dgm:pt modelId="{3FFD98B0-7BE0-4346-9DDA-BBF6122EAD6C}" type="parTrans" cxnId="{12FF39C7-CAD6-433E-AFC2-9A9CA477636A}">
      <dgm:prSet/>
      <dgm:spPr/>
      <dgm:t>
        <a:bodyPr/>
        <a:lstStyle/>
        <a:p>
          <a:endParaRPr lang="en-ZA"/>
        </a:p>
      </dgm:t>
    </dgm:pt>
    <dgm:pt modelId="{71DAD2CC-6104-4F65-98F5-8D67838FDC10}" type="sibTrans" cxnId="{12FF39C7-CAD6-433E-AFC2-9A9CA477636A}">
      <dgm:prSet/>
      <dgm:spPr/>
      <dgm:t>
        <a:bodyPr/>
        <a:lstStyle/>
        <a:p>
          <a:endParaRPr lang="en-ZA"/>
        </a:p>
      </dgm:t>
    </dgm:pt>
    <dgm:pt modelId="{3E2E01E0-57A6-4B8E-B898-75E7726CF586}" type="pres">
      <dgm:prSet presAssocID="{DFAE6606-8863-419D-9378-FA5F87A648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D9FE486-92A4-43A4-9A0C-D56552FA88D4}" type="pres">
      <dgm:prSet presAssocID="{D7F58B3A-6A18-43B4-B0FF-D948319DD77B}" presName="centerShape" presStyleLbl="node0" presStyleIdx="0" presStyleCnt="1" custLinFactNeighborX="4891" custLinFactNeighborY="-17"/>
      <dgm:spPr/>
      <dgm:t>
        <a:bodyPr/>
        <a:lstStyle/>
        <a:p>
          <a:endParaRPr lang="en-ZA"/>
        </a:p>
      </dgm:t>
    </dgm:pt>
    <dgm:pt modelId="{C11E392D-AD18-43F1-8F2D-8F466A43B08C}" type="pres">
      <dgm:prSet presAssocID="{C67F8519-C8E1-45B6-8174-AFC8B32CA89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4C58323-E5E8-440E-A683-A180DBFB524F}" type="pres">
      <dgm:prSet presAssocID="{C67F8519-C8E1-45B6-8174-AFC8B32CA891}" presName="dummy" presStyleCnt="0"/>
      <dgm:spPr/>
    </dgm:pt>
    <dgm:pt modelId="{A5DC78BF-5C24-472C-B36C-72F0AAC658E5}" type="pres">
      <dgm:prSet presAssocID="{18F27361-33B9-408A-8D6A-17D24C31F6B4}" presName="sibTrans" presStyleLbl="sibTrans2D1" presStyleIdx="0" presStyleCnt="8" custLinFactNeighborX="2534" custLinFactNeighborY="-1634"/>
      <dgm:spPr/>
      <dgm:t>
        <a:bodyPr/>
        <a:lstStyle/>
        <a:p>
          <a:endParaRPr lang="en-ZA"/>
        </a:p>
      </dgm:t>
    </dgm:pt>
    <dgm:pt modelId="{F113AA31-354F-4DC5-A470-4E5C2D85AA96}" type="pres">
      <dgm:prSet presAssocID="{CEB6191D-D844-4211-B8E3-B5000361C663}" presName="node" presStyleLbl="node1" presStyleIdx="1" presStyleCnt="8" custScaleX="153227" custRadScaleRad="123918" custRadScaleInc="1092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FA1C0F0-D828-4588-B1DE-3AD8F2F30F08}" type="pres">
      <dgm:prSet presAssocID="{CEB6191D-D844-4211-B8E3-B5000361C663}" presName="dummy" presStyleCnt="0"/>
      <dgm:spPr/>
    </dgm:pt>
    <dgm:pt modelId="{277FEA2A-1209-482C-AB01-A69537BB69A7}" type="pres">
      <dgm:prSet presAssocID="{41DA987D-7369-422A-9A4B-86BCF22A7A0A}" presName="sibTrans" presStyleLbl="sibTrans2D1" presStyleIdx="1" presStyleCnt="8" custScaleX="89473" custLinFactNeighborX="11155" custLinFactNeighborY="1462"/>
      <dgm:spPr/>
      <dgm:t>
        <a:bodyPr/>
        <a:lstStyle/>
        <a:p>
          <a:endParaRPr lang="en-ZA"/>
        </a:p>
      </dgm:t>
    </dgm:pt>
    <dgm:pt modelId="{51FE34B1-008D-4767-92F7-966F49BD2E97}" type="pres">
      <dgm:prSet presAssocID="{173D6170-FFA1-4A53-B5E5-0E6BE3759F00}" presName="node" presStyleLbl="node1" presStyleIdx="2" presStyleCnt="8" custScaleX="142215" custScaleY="148904" custRadScaleRad="129496" custRadScaleInc="942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9E7B6D7-4BAD-4E03-9203-A2D3F6154FFA}" type="pres">
      <dgm:prSet presAssocID="{173D6170-FFA1-4A53-B5E5-0E6BE3759F00}" presName="dummy" presStyleCnt="0"/>
      <dgm:spPr/>
    </dgm:pt>
    <dgm:pt modelId="{023EED69-B09C-4BF5-9A53-26A8666367FC}" type="pres">
      <dgm:prSet presAssocID="{71DAD2CC-6104-4F65-98F5-8D67838FDC10}" presName="sibTrans" presStyleLbl="sibTrans2D1" presStyleIdx="2" presStyleCnt="8" custScaleX="102589" custScaleY="91605" custLinFactNeighborX="4719" custLinFactNeighborY="1816"/>
      <dgm:spPr/>
      <dgm:t>
        <a:bodyPr/>
        <a:lstStyle/>
        <a:p>
          <a:endParaRPr lang="en-ZA"/>
        </a:p>
      </dgm:t>
    </dgm:pt>
    <dgm:pt modelId="{D941D91C-B89B-4491-9097-CB10012C4C18}" type="pres">
      <dgm:prSet presAssocID="{56BE38B7-D874-4CD4-9129-D4FA10725732}" presName="node" presStyleLbl="node1" presStyleIdx="3" presStyleCnt="8" custScaleX="138325" custScaleY="140508" custRadScaleRad="125937" custRadScaleInc="2489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E7587C-9137-4B28-BD38-930BAD030A53}" type="pres">
      <dgm:prSet presAssocID="{56BE38B7-D874-4CD4-9129-D4FA10725732}" presName="dummy" presStyleCnt="0"/>
      <dgm:spPr/>
    </dgm:pt>
    <dgm:pt modelId="{A0808D3F-2E00-4775-AFEE-285BCF3E583A}" type="pres">
      <dgm:prSet presAssocID="{0BCE04A3-F5FC-4C7C-924C-9FF9AB96AAD9}" presName="sibTrans" presStyleLbl="sibTrans2D1" presStyleIdx="3" presStyleCnt="8" custLinFactNeighborX="4719" custLinFactNeighborY="1816"/>
      <dgm:spPr/>
      <dgm:t>
        <a:bodyPr/>
        <a:lstStyle/>
        <a:p>
          <a:endParaRPr lang="en-ZA"/>
        </a:p>
      </dgm:t>
    </dgm:pt>
    <dgm:pt modelId="{D17DA249-B412-47DE-A659-4D1BF7F9D13E}" type="pres">
      <dgm:prSet presAssocID="{02D17156-C1E0-4695-962F-2FFA9CAA207C}" presName="node" presStyleLbl="node1" presStyleIdx="4" presStyleCnt="8" custScaleX="149139" custRadScaleRad="95405" custRadScaleInc="3230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5E27D5D-3007-40D6-BC9A-930BF918B44E}" type="pres">
      <dgm:prSet presAssocID="{02D17156-C1E0-4695-962F-2FFA9CAA207C}" presName="dummy" presStyleCnt="0"/>
      <dgm:spPr/>
    </dgm:pt>
    <dgm:pt modelId="{214CDD74-2284-4869-ADC9-C8B42A6038B3}" type="pres">
      <dgm:prSet presAssocID="{1888A54B-96BF-40D5-8695-E7F9F35489A2}" presName="sibTrans" presStyleLbl="sibTrans2D1" presStyleIdx="4" presStyleCnt="8"/>
      <dgm:spPr/>
      <dgm:t>
        <a:bodyPr/>
        <a:lstStyle/>
        <a:p>
          <a:endParaRPr lang="en-ZA"/>
        </a:p>
      </dgm:t>
    </dgm:pt>
    <dgm:pt modelId="{56388C93-990B-4B4D-A1D4-124AD6ED9D59}" type="pres">
      <dgm:prSet presAssocID="{C736337D-9A08-4636-9774-C03C80465B9B}" presName="node" presStyleLbl="node1" presStyleIdx="5" presStyleCnt="8" custRadScaleRad="94094" custRadScaleInc="18323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A9848C3-BE60-48DB-966E-13468852BE65}" type="pres">
      <dgm:prSet presAssocID="{C736337D-9A08-4636-9774-C03C80465B9B}" presName="dummy" presStyleCnt="0"/>
      <dgm:spPr/>
    </dgm:pt>
    <dgm:pt modelId="{CEE9936D-6915-4D28-AE2B-FC6AFDA43F46}" type="pres">
      <dgm:prSet presAssocID="{8E804E4F-B164-4333-A7C5-A44527A9B4CB}" presName="sibTrans" presStyleLbl="sibTrans2D1" presStyleIdx="5" presStyleCnt="8"/>
      <dgm:spPr/>
      <dgm:t>
        <a:bodyPr/>
        <a:lstStyle/>
        <a:p>
          <a:endParaRPr lang="en-ZA"/>
        </a:p>
      </dgm:t>
    </dgm:pt>
    <dgm:pt modelId="{B2E61CB2-0813-4707-B000-4F2A18CE350B}" type="pres">
      <dgm:prSet presAssocID="{A12DFCAE-426C-4E2A-B6FC-16EFC2D49465}" presName="node" presStyleLbl="node1" presStyleIdx="6" presStyleCnt="8" custRadScaleRad="91932" custRadScaleInc="43253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0304EBB-6C87-4F0A-93CA-3ED4ED727769}" type="pres">
      <dgm:prSet presAssocID="{A12DFCAE-426C-4E2A-B6FC-16EFC2D49465}" presName="dummy" presStyleCnt="0"/>
      <dgm:spPr/>
    </dgm:pt>
    <dgm:pt modelId="{0015B63A-DDE7-457E-8113-B9D31A2BC5F8}" type="pres">
      <dgm:prSet presAssocID="{8B81B62D-BD82-4A4B-A4C4-924B0FC8CF2A}" presName="sibTrans" presStyleLbl="sibTrans2D1" presStyleIdx="6" presStyleCnt="8"/>
      <dgm:spPr/>
      <dgm:t>
        <a:bodyPr/>
        <a:lstStyle/>
        <a:p>
          <a:endParaRPr lang="en-ZA"/>
        </a:p>
      </dgm:t>
    </dgm:pt>
    <dgm:pt modelId="{9AA9B512-EF79-4678-AEC5-277D55E458B1}" type="pres">
      <dgm:prSet presAssocID="{D9E4DC33-C48D-4DA0-AB76-E09F2BEDED1D}" presName="node" presStyleLbl="node1" presStyleIdx="7" presStyleCnt="8" custRadScaleRad="91662" custRadScaleInc="-3686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2260DF2-86A3-4CEB-A0FE-A05F9F651089}" type="pres">
      <dgm:prSet presAssocID="{D9E4DC33-C48D-4DA0-AB76-E09F2BEDED1D}" presName="dummy" presStyleCnt="0"/>
      <dgm:spPr/>
    </dgm:pt>
    <dgm:pt modelId="{337595F1-936F-471F-B74E-7298F6BC5A4E}" type="pres">
      <dgm:prSet presAssocID="{0E5D1A84-A50E-4C7A-AEFC-AE781B829758}" presName="sibTrans" presStyleLbl="sibTrans2D1" presStyleIdx="7" presStyleCnt="8"/>
      <dgm:spPr/>
      <dgm:t>
        <a:bodyPr/>
        <a:lstStyle/>
        <a:p>
          <a:endParaRPr lang="en-ZA"/>
        </a:p>
      </dgm:t>
    </dgm:pt>
  </dgm:ptLst>
  <dgm:cxnLst>
    <dgm:cxn modelId="{005F6ED9-1290-4926-87E0-70C77842FD38}" srcId="{D7F58B3A-6A18-43B4-B0FF-D948319DD77B}" destId="{C736337D-9A08-4636-9774-C03C80465B9B}" srcOrd="5" destOrd="0" parTransId="{F44477C5-F91C-4A53-8527-0BB7871BEE83}" sibTransId="{8E804E4F-B164-4333-A7C5-A44527A9B4CB}"/>
    <dgm:cxn modelId="{964AC987-8692-4573-A1D7-164F5536B126}" type="presOf" srcId="{8E804E4F-B164-4333-A7C5-A44527A9B4CB}" destId="{CEE9936D-6915-4D28-AE2B-FC6AFDA43F46}" srcOrd="0" destOrd="0" presId="urn:microsoft.com/office/officeart/2005/8/layout/radial6"/>
    <dgm:cxn modelId="{B259E0F8-9A47-440E-8D1A-6BEFFFE6EBD1}" srcId="{D7F58B3A-6A18-43B4-B0FF-D948319DD77B}" destId="{CEB6191D-D844-4211-B8E3-B5000361C663}" srcOrd="1" destOrd="0" parTransId="{F705E253-077A-41D9-BC0B-059FEB6AAE34}" sibTransId="{41DA987D-7369-422A-9A4B-86BCF22A7A0A}"/>
    <dgm:cxn modelId="{CE4F65F4-C718-4C66-885E-D24B8F490F36}" type="presOf" srcId="{CEB6191D-D844-4211-B8E3-B5000361C663}" destId="{F113AA31-354F-4DC5-A470-4E5C2D85AA96}" srcOrd="0" destOrd="0" presId="urn:microsoft.com/office/officeart/2005/8/layout/radial6"/>
    <dgm:cxn modelId="{12FF39C7-CAD6-433E-AFC2-9A9CA477636A}" srcId="{D7F58B3A-6A18-43B4-B0FF-D948319DD77B}" destId="{173D6170-FFA1-4A53-B5E5-0E6BE3759F00}" srcOrd="2" destOrd="0" parTransId="{3FFD98B0-7BE0-4346-9DDA-BBF6122EAD6C}" sibTransId="{71DAD2CC-6104-4F65-98F5-8D67838FDC10}"/>
    <dgm:cxn modelId="{81B75E08-97FA-4F44-9F66-EA9A5527D7D2}" type="presOf" srcId="{02D17156-C1E0-4695-962F-2FFA9CAA207C}" destId="{D17DA249-B412-47DE-A659-4D1BF7F9D13E}" srcOrd="0" destOrd="0" presId="urn:microsoft.com/office/officeart/2005/8/layout/radial6"/>
    <dgm:cxn modelId="{D809F32A-10A3-4F5A-B31C-0BBA4D132716}" type="presOf" srcId="{8B81B62D-BD82-4A4B-A4C4-924B0FC8CF2A}" destId="{0015B63A-DDE7-457E-8113-B9D31A2BC5F8}" srcOrd="0" destOrd="0" presId="urn:microsoft.com/office/officeart/2005/8/layout/radial6"/>
    <dgm:cxn modelId="{A900DDB6-C0E1-41F1-9114-63519891F604}" srcId="{DFAE6606-8863-419D-9378-FA5F87A648D3}" destId="{D7F58B3A-6A18-43B4-B0FF-D948319DD77B}" srcOrd="0" destOrd="0" parTransId="{F70A916B-7D3E-40FA-ADF3-4EBF31CF18A5}" sibTransId="{9C0FED6D-58C3-44F6-B4A0-5AA885385F26}"/>
    <dgm:cxn modelId="{5A1C0E11-8682-4B5A-BCCF-061576D8B95F}" srcId="{D7F58B3A-6A18-43B4-B0FF-D948319DD77B}" destId="{56BE38B7-D874-4CD4-9129-D4FA10725732}" srcOrd="3" destOrd="0" parTransId="{1E058940-AC94-43F9-A188-64ED1BB6A07D}" sibTransId="{0BCE04A3-F5FC-4C7C-924C-9FF9AB96AAD9}"/>
    <dgm:cxn modelId="{05C7C67E-164F-4576-8892-E11AEF2B7BE3}" type="presOf" srcId="{41DA987D-7369-422A-9A4B-86BCF22A7A0A}" destId="{277FEA2A-1209-482C-AB01-A69537BB69A7}" srcOrd="0" destOrd="0" presId="urn:microsoft.com/office/officeart/2005/8/layout/radial6"/>
    <dgm:cxn modelId="{8C1D07C6-7EA0-4DB5-A67C-9017C56203A6}" srcId="{D7F58B3A-6A18-43B4-B0FF-D948319DD77B}" destId="{A12DFCAE-426C-4E2A-B6FC-16EFC2D49465}" srcOrd="6" destOrd="0" parTransId="{9FBEBE86-905C-4152-B05F-8A699BE23C35}" sibTransId="{8B81B62D-BD82-4A4B-A4C4-924B0FC8CF2A}"/>
    <dgm:cxn modelId="{66BB3B7C-C5C9-4336-A21E-BFE5FE1D6EF0}" srcId="{D7F58B3A-6A18-43B4-B0FF-D948319DD77B}" destId="{D9E4DC33-C48D-4DA0-AB76-E09F2BEDED1D}" srcOrd="7" destOrd="0" parTransId="{A36D0B73-4E89-48A6-BDA5-F605FA36BF3D}" sibTransId="{0E5D1A84-A50E-4C7A-AEFC-AE781B829758}"/>
    <dgm:cxn modelId="{9ADCEB6F-BADD-4A1E-B093-E51DC8A542B4}" type="presOf" srcId="{DFAE6606-8863-419D-9378-FA5F87A648D3}" destId="{3E2E01E0-57A6-4B8E-B898-75E7726CF586}" srcOrd="0" destOrd="0" presId="urn:microsoft.com/office/officeart/2005/8/layout/radial6"/>
    <dgm:cxn modelId="{C0D32431-58EC-4004-A2E4-F90CEDC8A3A6}" type="presOf" srcId="{173D6170-FFA1-4A53-B5E5-0E6BE3759F00}" destId="{51FE34B1-008D-4767-92F7-966F49BD2E97}" srcOrd="0" destOrd="0" presId="urn:microsoft.com/office/officeart/2005/8/layout/radial6"/>
    <dgm:cxn modelId="{150C0923-4A0F-4459-B47D-2E8035A693B4}" type="presOf" srcId="{56BE38B7-D874-4CD4-9129-D4FA10725732}" destId="{D941D91C-B89B-4491-9097-CB10012C4C18}" srcOrd="0" destOrd="0" presId="urn:microsoft.com/office/officeart/2005/8/layout/radial6"/>
    <dgm:cxn modelId="{1391C37D-C0B7-4EDB-8AA5-A41E1A329D60}" srcId="{D7F58B3A-6A18-43B4-B0FF-D948319DD77B}" destId="{02D17156-C1E0-4695-962F-2FFA9CAA207C}" srcOrd="4" destOrd="0" parTransId="{C76676DC-DC6B-4750-81F0-C298A226D9EC}" sibTransId="{1888A54B-96BF-40D5-8695-E7F9F35489A2}"/>
    <dgm:cxn modelId="{613928ED-9D48-486D-9BAE-19B8CED0B364}" type="presOf" srcId="{0BCE04A3-F5FC-4C7C-924C-9FF9AB96AAD9}" destId="{A0808D3F-2E00-4775-AFEE-285BCF3E583A}" srcOrd="0" destOrd="0" presId="urn:microsoft.com/office/officeart/2005/8/layout/radial6"/>
    <dgm:cxn modelId="{9F68563C-E461-4EED-B8AD-127C2307900C}" type="presOf" srcId="{18F27361-33B9-408A-8D6A-17D24C31F6B4}" destId="{A5DC78BF-5C24-472C-B36C-72F0AAC658E5}" srcOrd="0" destOrd="0" presId="urn:microsoft.com/office/officeart/2005/8/layout/radial6"/>
    <dgm:cxn modelId="{B6AB3B11-FC3D-4DA2-A1D9-7DF75770E6D3}" type="presOf" srcId="{0E5D1A84-A50E-4C7A-AEFC-AE781B829758}" destId="{337595F1-936F-471F-B74E-7298F6BC5A4E}" srcOrd="0" destOrd="0" presId="urn:microsoft.com/office/officeart/2005/8/layout/radial6"/>
    <dgm:cxn modelId="{A3C62363-2EB4-4A03-98AD-F486538CC682}" type="presOf" srcId="{C67F8519-C8E1-45B6-8174-AFC8B32CA891}" destId="{C11E392D-AD18-43F1-8F2D-8F466A43B08C}" srcOrd="0" destOrd="0" presId="urn:microsoft.com/office/officeart/2005/8/layout/radial6"/>
    <dgm:cxn modelId="{6043FC03-D8DE-4CC9-BFAC-A888E5C1D2B7}" type="presOf" srcId="{1888A54B-96BF-40D5-8695-E7F9F35489A2}" destId="{214CDD74-2284-4869-ADC9-C8B42A6038B3}" srcOrd="0" destOrd="0" presId="urn:microsoft.com/office/officeart/2005/8/layout/radial6"/>
    <dgm:cxn modelId="{A61BEDE1-53DF-4EA9-A331-5D8D00A6EAC5}" type="presOf" srcId="{A12DFCAE-426C-4E2A-B6FC-16EFC2D49465}" destId="{B2E61CB2-0813-4707-B000-4F2A18CE350B}" srcOrd="0" destOrd="0" presId="urn:microsoft.com/office/officeart/2005/8/layout/radial6"/>
    <dgm:cxn modelId="{6935D326-95A6-41E4-861A-535A19BF835A}" type="presOf" srcId="{71DAD2CC-6104-4F65-98F5-8D67838FDC10}" destId="{023EED69-B09C-4BF5-9A53-26A8666367FC}" srcOrd="0" destOrd="0" presId="urn:microsoft.com/office/officeart/2005/8/layout/radial6"/>
    <dgm:cxn modelId="{CED8C517-637E-4BE4-88B0-F3E08D862CB6}" type="presOf" srcId="{D9E4DC33-C48D-4DA0-AB76-E09F2BEDED1D}" destId="{9AA9B512-EF79-4678-AEC5-277D55E458B1}" srcOrd="0" destOrd="0" presId="urn:microsoft.com/office/officeart/2005/8/layout/radial6"/>
    <dgm:cxn modelId="{54620D45-C4A1-4165-A7B7-DE4B421C5FF3}" type="presOf" srcId="{D7F58B3A-6A18-43B4-B0FF-D948319DD77B}" destId="{ED9FE486-92A4-43A4-9A0C-D56552FA88D4}" srcOrd="0" destOrd="0" presId="urn:microsoft.com/office/officeart/2005/8/layout/radial6"/>
    <dgm:cxn modelId="{9B6AD718-D6B1-497B-8B05-5A0E5B578E61}" type="presOf" srcId="{C736337D-9A08-4636-9774-C03C80465B9B}" destId="{56388C93-990B-4B4D-A1D4-124AD6ED9D59}" srcOrd="0" destOrd="0" presId="urn:microsoft.com/office/officeart/2005/8/layout/radial6"/>
    <dgm:cxn modelId="{DB3ACE71-174C-417E-8875-9F88CDE9CC44}" srcId="{DFAE6606-8863-419D-9378-FA5F87A648D3}" destId="{2BACD849-BC56-4213-8936-606E569CDECE}" srcOrd="1" destOrd="0" parTransId="{F70637E9-6980-499E-9EFC-4FE0A8CEB92C}" sibTransId="{AE99B56E-CF75-445E-B1A1-7CBDF6C6BBA7}"/>
    <dgm:cxn modelId="{5776A63B-65E3-417D-9A3D-23E0D62DC02B}" srcId="{D7F58B3A-6A18-43B4-B0FF-D948319DD77B}" destId="{C67F8519-C8E1-45B6-8174-AFC8B32CA891}" srcOrd="0" destOrd="0" parTransId="{450F70C7-DE45-4784-B7B0-C159A4659EEB}" sibTransId="{18F27361-33B9-408A-8D6A-17D24C31F6B4}"/>
    <dgm:cxn modelId="{5BAF59FD-FB96-4AD5-9DD7-2EB75BC68660}" srcId="{DFAE6606-8863-419D-9378-FA5F87A648D3}" destId="{CD0E0636-FFA8-4F32-9448-BCF27FA466BA}" srcOrd="2" destOrd="0" parTransId="{164FD223-7E55-4EFA-BFB4-9BC30319D1DE}" sibTransId="{68CFB667-BE16-425D-A7B2-F55EC1FAFF2E}"/>
    <dgm:cxn modelId="{E5C368E1-FF61-421D-900E-8403C4958392}" type="presParOf" srcId="{3E2E01E0-57A6-4B8E-B898-75E7726CF586}" destId="{ED9FE486-92A4-43A4-9A0C-D56552FA88D4}" srcOrd="0" destOrd="0" presId="urn:microsoft.com/office/officeart/2005/8/layout/radial6"/>
    <dgm:cxn modelId="{032DACCB-9F12-4506-9B26-41AC4CDE0850}" type="presParOf" srcId="{3E2E01E0-57A6-4B8E-B898-75E7726CF586}" destId="{C11E392D-AD18-43F1-8F2D-8F466A43B08C}" srcOrd="1" destOrd="0" presId="urn:microsoft.com/office/officeart/2005/8/layout/radial6"/>
    <dgm:cxn modelId="{1E6CE261-F83D-4DB9-927C-DEB246CD0D62}" type="presParOf" srcId="{3E2E01E0-57A6-4B8E-B898-75E7726CF586}" destId="{C4C58323-E5E8-440E-A683-A180DBFB524F}" srcOrd="2" destOrd="0" presId="urn:microsoft.com/office/officeart/2005/8/layout/radial6"/>
    <dgm:cxn modelId="{3CF612AB-991E-4CB0-ABAD-89C61B9382D0}" type="presParOf" srcId="{3E2E01E0-57A6-4B8E-B898-75E7726CF586}" destId="{A5DC78BF-5C24-472C-B36C-72F0AAC658E5}" srcOrd="3" destOrd="0" presId="urn:microsoft.com/office/officeart/2005/8/layout/radial6"/>
    <dgm:cxn modelId="{05079E5B-208E-440D-BEDD-1C741BF754B6}" type="presParOf" srcId="{3E2E01E0-57A6-4B8E-B898-75E7726CF586}" destId="{F113AA31-354F-4DC5-A470-4E5C2D85AA96}" srcOrd="4" destOrd="0" presId="urn:microsoft.com/office/officeart/2005/8/layout/radial6"/>
    <dgm:cxn modelId="{73005697-3B36-48ED-8672-56CA558BF66D}" type="presParOf" srcId="{3E2E01E0-57A6-4B8E-B898-75E7726CF586}" destId="{7FA1C0F0-D828-4588-B1DE-3AD8F2F30F08}" srcOrd="5" destOrd="0" presId="urn:microsoft.com/office/officeart/2005/8/layout/radial6"/>
    <dgm:cxn modelId="{198C691C-30DC-4899-967B-78A662F15CA0}" type="presParOf" srcId="{3E2E01E0-57A6-4B8E-B898-75E7726CF586}" destId="{277FEA2A-1209-482C-AB01-A69537BB69A7}" srcOrd="6" destOrd="0" presId="urn:microsoft.com/office/officeart/2005/8/layout/radial6"/>
    <dgm:cxn modelId="{7E3A1A95-C05D-42C2-B1C5-B56F93573DE0}" type="presParOf" srcId="{3E2E01E0-57A6-4B8E-B898-75E7726CF586}" destId="{51FE34B1-008D-4767-92F7-966F49BD2E97}" srcOrd="7" destOrd="0" presId="urn:microsoft.com/office/officeart/2005/8/layout/radial6"/>
    <dgm:cxn modelId="{AF63B801-11D7-4CEF-9D91-D831DE7C10A2}" type="presParOf" srcId="{3E2E01E0-57A6-4B8E-B898-75E7726CF586}" destId="{E9E7B6D7-4BAD-4E03-9203-A2D3F6154FFA}" srcOrd="8" destOrd="0" presId="urn:microsoft.com/office/officeart/2005/8/layout/radial6"/>
    <dgm:cxn modelId="{333C0E92-99CD-44AC-A1F2-C0FD6692F840}" type="presParOf" srcId="{3E2E01E0-57A6-4B8E-B898-75E7726CF586}" destId="{023EED69-B09C-4BF5-9A53-26A8666367FC}" srcOrd="9" destOrd="0" presId="urn:microsoft.com/office/officeart/2005/8/layout/radial6"/>
    <dgm:cxn modelId="{D050D547-B720-417E-BA07-A7396B771871}" type="presParOf" srcId="{3E2E01E0-57A6-4B8E-B898-75E7726CF586}" destId="{D941D91C-B89B-4491-9097-CB10012C4C18}" srcOrd="10" destOrd="0" presId="urn:microsoft.com/office/officeart/2005/8/layout/radial6"/>
    <dgm:cxn modelId="{E06CA87C-DCAE-4051-BE58-33542D86B97B}" type="presParOf" srcId="{3E2E01E0-57A6-4B8E-B898-75E7726CF586}" destId="{B6E7587C-9137-4B28-BD38-930BAD030A53}" srcOrd="11" destOrd="0" presId="urn:microsoft.com/office/officeart/2005/8/layout/radial6"/>
    <dgm:cxn modelId="{991CA783-4C26-4FFA-B065-2E5099CA5820}" type="presParOf" srcId="{3E2E01E0-57A6-4B8E-B898-75E7726CF586}" destId="{A0808D3F-2E00-4775-AFEE-285BCF3E583A}" srcOrd="12" destOrd="0" presId="urn:microsoft.com/office/officeart/2005/8/layout/radial6"/>
    <dgm:cxn modelId="{D7913054-BEE2-444C-9913-97FC67F3E425}" type="presParOf" srcId="{3E2E01E0-57A6-4B8E-B898-75E7726CF586}" destId="{D17DA249-B412-47DE-A659-4D1BF7F9D13E}" srcOrd="13" destOrd="0" presId="urn:microsoft.com/office/officeart/2005/8/layout/radial6"/>
    <dgm:cxn modelId="{5A2EAAED-9A57-4361-BDEC-DFF2C876BADD}" type="presParOf" srcId="{3E2E01E0-57A6-4B8E-B898-75E7726CF586}" destId="{B5E27D5D-3007-40D6-BC9A-930BF918B44E}" srcOrd="14" destOrd="0" presId="urn:microsoft.com/office/officeart/2005/8/layout/radial6"/>
    <dgm:cxn modelId="{D6F35C2B-0329-4906-91A8-ED2F373F8EDE}" type="presParOf" srcId="{3E2E01E0-57A6-4B8E-B898-75E7726CF586}" destId="{214CDD74-2284-4869-ADC9-C8B42A6038B3}" srcOrd="15" destOrd="0" presId="urn:microsoft.com/office/officeart/2005/8/layout/radial6"/>
    <dgm:cxn modelId="{0B6557B6-8DC6-4387-8DCA-BA9981E6AC53}" type="presParOf" srcId="{3E2E01E0-57A6-4B8E-B898-75E7726CF586}" destId="{56388C93-990B-4B4D-A1D4-124AD6ED9D59}" srcOrd="16" destOrd="0" presId="urn:microsoft.com/office/officeart/2005/8/layout/radial6"/>
    <dgm:cxn modelId="{4DF37AF8-B20D-4DC7-99DA-8C4D86AE3D94}" type="presParOf" srcId="{3E2E01E0-57A6-4B8E-B898-75E7726CF586}" destId="{7A9848C3-BE60-48DB-966E-13468852BE65}" srcOrd="17" destOrd="0" presId="urn:microsoft.com/office/officeart/2005/8/layout/radial6"/>
    <dgm:cxn modelId="{692E0235-B4AC-4479-AD61-0A36FA30A2BA}" type="presParOf" srcId="{3E2E01E0-57A6-4B8E-B898-75E7726CF586}" destId="{CEE9936D-6915-4D28-AE2B-FC6AFDA43F46}" srcOrd="18" destOrd="0" presId="urn:microsoft.com/office/officeart/2005/8/layout/radial6"/>
    <dgm:cxn modelId="{06C97DAB-624E-4181-98BF-CB19707B7BB7}" type="presParOf" srcId="{3E2E01E0-57A6-4B8E-B898-75E7726CF586}" destId="{B2E61CB2-0813-4707-B000-4F2A18CE350B}" srcOrd="19" destOrd="0" presId="urn:microsoft.com/office/officeart/2005/8/layout/radial6"/>
    <dgm:cxn modelId="{D8740B24-60F2-43DF-A904-2DC37605C57B}" type="presParOf" srcId="{3E2E01E0-57A6-4B8E-B898-75E7726CF586}" destId="{00304EBB-6C87-4F0A-93CA-3ED4ED727769}" srcOrd="20" destOrd="0" presId="urn:microsoft.com/office/officeart/2005/8/layout/radial6"/>
    <dgm:cxn modelId="{6277F5CE-43C5-4D9C-AC73-F9A4EF7AA94B}" type="presParOf" srcId="{3E2E01E0-57A6-4B8E-B898-75E7726CF586}" destId="{0015B63A-DDE7-457E-8113-B9D31A2BC5F8}" srcOrd="21" destOrd="0" presId="urn:microsoft.com/office/officeart/2005/8/layout/radial6"/>
    <dgm:cxn modelId="{32ECB91C-970D-44A0-A1D7-563DC91EEE82}" type="presParOf" srcId="{3E2E01E0-57A6-4B8E-B898-75E7726CF586}" destId="{9AA9B512-EF79-4678-AEC5-277D55E458B1}" srcOrd="22" destOrd="0" presId="urn:microsoft.com/office/officeart/2005/8/layout/radial6"/>
    <dgm:cxn modelId="{9531157F-7E31-436D-8CF0-5F889010D298}" type="presParOf" srcId="{3E2E01E0-57A6-4B8E-B898-75E7726CF586}" destId="{82260DF2-86A3-4CEB-A0FE-A05F9F651089}" srcOrd="23" destOrd="0" presId="urn:microsoft.com/office/officeart/2005/8/layout/radial6"/>
    <dgm:cxn modelId="{57577BCB-1178-4DC2-8248-0E28C61B59FE}" type="presParOf" srcId="{3E2E01E0-57A6-4B8E-B898-75E7726CF586}" destId="{337595F1-936F-471F-B74E-7298F6BC5A4E}" srcOrd="24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4D413-3E00-BF45-B1B6-3140A6CB71EA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5ADE6-3A70-014E-8770-B5C56CFCE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942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www.unesco.org</a:t>
            </a:r>
            <a:r>
              <a:rPr lang="en-US" dirty="0" smtClean="0"/>
              <a:t>/culture/</a:t>
            </a:r>
            <a:r>
              <a:rPr lang="en-US" dirty="0" err="1" smtClean="0"/>
              <a:t>ich</a:t>
            </a:r>
            <a:r>
              <a:rPr lang="en-US" dirty="0" smtClean="0"/>
              <a:t>/</a:t>
            </a:r>
            <a:r>
              <a:rPr lang="en-US" dirty="0" err="1" smtClean="0"/>
              <a:t>index.php?lg</a:t>
            </a:r>
            <a:r>
              <a:rPr lang="en-US" dirty="0" smtClean="0"/>
              <a:t>=</a:t>
            </a:r>
            <a:r>
              <a:rPr lang="en-US" dirty="0" err="1" smtClean="0"/>
              <a:t>en&amp;pg</a:t>
            </a:r>
            <a:r>
              <a:rPr lang="en-US" dirty="0" smtClean="0"/>
              <a:t>=00011&amp;RL=00171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5ADE6-3A70-014E-8770-B5C56CFCE1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954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www.facebook.com</a:t>
            </a:r>
            <a:r>
              <a:rPr lang="en-US" dirty="0" smtClean="0"/>
              <a:t>/pages/</a:t>
            </a:r>
            <a:r>
              <a:rPr lang="en-US" dirty="0" err="1" smtClean="0"/>
              <a:t>Bhandara</a:t>
            </a:r>
            <a:r>
              <a:rPr lang="en-US" dirty="0" smtClean="0"/>
              <a:t>-Village-Development-Committee/136611956377609#!/pages/</a:t>
            </a:r>
            <a:r>
              <a:rPr lang="en-US" dirty="0" err="1" smtClean="0"/>
              <a:t>Bhandara</a:t>
            </a:r>
            <a:r>
              <a:rPr lang="en-US" dirty="0" smtClean="0"/>
              <a:t>-Village-Development-Committee/136611956377609?v=wall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5ADE6-3A70-014E-8770-B5C56CFCE1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173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www.heemkunde-vlaanderen.be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5ADE6-3A70-014E-8770-B5C56CFCE1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8890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www.unesco.org</a:t>
            </a:r>
            <a:r>
              <a:rPr lang="en-US" dirty="0" smtClean="0"/>
              <a:t>/culture/</a:t>
            </a:r>
            <a:r>
              <a:rPr lang="en-US" dirty="0" err="1" smtClean="0"/>
              <a:t>ich</a:t>
            </a:r>
            <a:r>
              <a:rPr lang="en-US" dirty="0" smtClean="0"/>
              <a:t>/</a:t>
            </a:r>
            <a:r>
              <a:rPr lang="en-US" dirty="0" err="1" smtClean="0"/>
              <a:t>index.php?lg</a:t>
            </a:r>
            <a:r>
              <a:rPr lang="en-US" dirty="0" smtClean="0"/>
              <a:t>=</a:t>
            </a:r>
            <a:r>
              <a:rPr lang="en-US" dirty="0" err="1" smtClean="0"/>
              <a:t>en&amp;pg</a:t>
            </a:r>
            <a:r>
              <a:rPr lang="en-US" dirty="0" smtClean="0"/>
              <a:t>=00011&amp;RL=00392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5ADE6-3A70-014E-8770-B5C56CFCE1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536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7746-3F5A-4335-9D00-EA2A1278F025}" type="datetimeFigureOut">
              <a:rPr lang="en-ZA" smtClean="0"/>
              <a:pPr/>
              <a:t>2011/02/28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283-E0B7-479B-829E-62C632920BA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7746-3F5A-4335-9D00-EA2A1278F025}" type="datetimeFigureOut">
              <a:rPr lang="en-ZA" smtClean="0"/>
              <a:pPr/>
              <a:t>2011/02/28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283-E0B7-479B-829E-62C632920BA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7746-3F5A-4335-9D00-EA2A1278F025}" type="datetimeFigureOut">
              <a:rPr lang="en-ZA" smtClean="0"/>
              <a:pPr/>
              <a:t>2011/02/28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283-E0B7-479B-829E-62C632920BA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7746-3F5A-4335-9D00-EA2A1278F025}" type="datetimeFigureOut">
              <a:rPr lang="en-ZA" smtClean="0"/>
              <a:pPr/>
              <a:t>2011/02/28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283-E0B7-479B-829E-62C632920BA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7746-3F5A-4335-9D00-EA2A1278F025}" type="datetimeFigureOut">
              <a:rPr lang="en-ZA" smtClean="0"/>
              <a:pPr/>
              <a:t>2011/02/28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283-E0B7-479B-829E-62C632920BA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7746-3F5A-4335-9D00-EA2A1278F025}" type="datetimeFigureOut">
              <a:rPr lang="en-ZA" smtClean="0"/>
              <a:pPr/>
              <a:t>2011/02/28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283-E0B7-479B-829E-62C632920BA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7746-3F5A-4335-9D00-EA2A1278F025}" type="datetimeFigureOut">
              <a:rPr lang="en-ZA" smtClean="0"/>
              <a:pPr/>
              <a:t>2011/02/28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283-E0B7-479B-829E-62C632920BA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7746-3F5A-4335-9D00-EA2A1278F025}" type="datetimeFigureOut">
              <a:rPr lang="en-ZA" smtClean="0"/>
              <a:pPr/>
              <a:t>2011/02/28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283-E0B7-479B-829E-62C632920BA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7746-3F5A-4335-9D00-EA2A1278F025}" type="datetimeFigureOut">
              <a:rPr lang="en-ZA" smtClean="0"/>
              <a:pPr/>
              <a:t>2011/02/28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283-E0B7-479B-829E-62C632920BA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7746-3F5A-4335-9D00-EA2A1278F025}" type="datetimeFigureOut">
              <a:rPr lang="en-ZA" smtClean="0"/>
              <a:pPr/>
              <a:t>2011/02/28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283-E0B7-479B-829E-62C632920BA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7746-3F5A-4335-9D00-EA2A1278F025}" type="datetimeFigureOut">
              <a:rPr lang="en-ZA" smtClean="0"/>
              <a:pPr/>
              <a:t>2011/02/28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283-E0B7-479B-829E-62C632920BA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F7746-3F5A-4335-9D00-EA2A1278F025}" type="datetimeFigureOut">
              <a:rPr lang="en-ZA" smtClean="0"/>
              <a:pPr/>
              <a:t>2011/02/28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7283-E0B7-479B-829E-62C632920BAE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hyperlink" Target="http://news.tangatawhenua.com/wp-content/uploads/2009/12/ToiIho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70783"/>
          </a:xfrm>
        </p:spPr>
        <p:txBody>
          <a:bodyPr>
            <a:normAutofit/>
          </a:bodyPr>
          <a:lstStyle/>
          <a:p>
            <a:r>
              <a:rPr lang="en-US" dirty="0" smtClean="0"/>
              <a:t>Intangible heritage policies and institutions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</a:t>
            </a:r>
            <a:r>
              <a:rPr lang="en-US" smtClean="0"/>
              <a:t>26 Presentation</a:t>
            </a: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Heemkunde</a:t>
            </a:r>
            <a:r>
              <a:rPr lang="en-US" dirty="0" smtClean="0"/>
              <a:t> </a:t>
            </a:r>
            <a:r>
              <a:rPr lang="en-US" dirty="0" err="1" smtClean="0"/>
              <a:t>Vlaanderen</a:t>
            </a:r>
            <a:r>
              <a:rPr lang="en-US" dirty="0" smtClean="0"/>
              <a:t> (Belgium)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t="6526" b="652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6491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9912" y="274638"/>
            <a:ext cx="5112568" cy="1858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(municipal, provincial) frameworks can  best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2852936"/>
            <a:ext cx="4114800" cy="32732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Respond to the needs of local communities and their ICH</a:t>
            </a:r>
          </a:p>
          <a:p>
            <a:endParaRPr lang="en-US" dirty="0" smtClean="0"/>
          </a:p>
          <a:p>
            <a:r>
              <a:rPr lang="en-US" dirty="0" smtClean="0"/>
              <a:t>Integrate ICH safeguarding with health, education and other concerns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77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National frameworks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1124744"/>
            <a:ext cx="25431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Hopping Procession (Luxembourg)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t="6352" b="635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544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Peuky</a:t>
            </a:r>
            <a:r>
              <a:rPr lang="en-US" dirty="0" smtClean="0"/>
              <a:t> </a:t>
            </a:r>
            <a:r>
              <a:rPr lang="en-US" dirty="0" err="1" smtClean="0"/>
              <a:t>Barone</a:t>
            </a:r>
            <a:r>
              <a:rPr lang="en-US" dirty="0" smtClean="0"/>
              <a:t>-Wagner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664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National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2204864"/>
            <a:ext cx="5194920" cy="39212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Support States Parties’ obligations to </a:t>
            </a:r>
            <a:r>
              <a:rPr lang="en-GB" dirty="0" smtClean="0"/>
              <a:t>identify </a:t>
            </a:r>
            <a:r>
              <a:rPr lang="en-GB" dirty="0"/>
              <a:t>and define, inventory and safeguard the ICH in their territory </a:t>
            </a:r>
            <a:endParaRPr lang="en-GB" dirty="0" smtClean="0"/>
          </a:p>
          <a:p>
            <a:r>
              <a:rPr lang="en-US" dirty="0" smtClean="0"/>
              <a:t>Some may be specifically for ICH safeguarding, others may have a broader remit</a:t>
            </a:r>
          </a:p>
          <a:p>
            <a:r>
              <a:rPr lang="en-US" dirty="0" smtClean="0"/>
              <a:t>Some may already exist in the country, others may be created after ratification of the Convention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7451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5400600" cy="1426170"/>
          </a:xfrm>
        </p:spPr>
        <p:txBody>
          <a:bodyPr>
            <a:normAutofit/>
          </a:bodyPr>
          <a:lstStyle/>
          <a:p>
            <a:r>
              <a:rPr lang="en-ZA" sz="3200" dirty="0" smtClean="0"/>
              <a:t>South Africa’s legislative framework for ICH</a:t>
            </a:r>
            <a:endParaRPr lang="en-ZA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1397000"/>
          <a:ext cx="78488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438653" y="3471101"/>
            <a:ext cx="28083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4000" dirty="0" smtClean="0"/>
              <a:t>Constitution</a:t>
            </a:r>
            <a:endParaRPr lang="en-ZA" sz="4000" dirty="0"/>
          </a:p>
        </p:txBody>
      </p:sp>
      <p:sp>
        <p:nvSpPr>
          <p:cNvPr id="6" name="Right Arrow 5"/>
          <p:cNvSpPr/>
          <p:nvPr/>
        </p:nvSpPr>
        <p:spPr>
          <a:xfrm>
            <a:off x="1547664" y="3501008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ight Arrow 6"/>
          <p:cNvSpPr/>
          <p:nvPr/>
        </p:nvSpPr>
        <p:spPr>
          <a:xfrm rot="1860000">
            <a:off x="3635896" y="3068960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ight Arrow 7"/>
          <p:cNvSpPr/>
          <p:nvPr/>
        </p:nvSpPr>
        <p:spPr>
          <a:xfrm rot="-1320000">
            <a:off x="3559696" y="4272795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Legal frameworks and policies for 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916832"/>
            <a:ext cx="4402832" cy="4209331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Safeguarding</a:t>
            </a:r>
          </a:p>
          <a:p>
            <a:r>
              <a:rPr lang="en-ZA" dirty="0" smtClean="0"/>
              <a:t>Promotion </a:t>
            </a:r>
          </a:p>
          <a:p>
            <a:r>
              <a:rPr lang="en-ZA" dirty="0" smtClean="0"/>
              <a:t>Integration into planning programmes</a:t>
            </a:r>
          </a:p>
          <a:p>
            <a:r>
              <a:rPr lang="en-ZA" dirty="0" smtClean="0"/>
              <a:t>Access (ethics)</a:t>
            </a:r>
          </a:p>
          <a:p>
            <a:r>
              <a:rPr lang="en-ZA" dirty="0" smtClean="0"/>
              <a:t>Awareness (ethics)</a:t>
            </a:r>
          </a:p>
          <a:p>
            <a:r>
              <a:rPr lang="en-ZA" dirty="0" smtClean="0"/>
              <a:t>Recognition, respect and enhancement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Trademarks</a:t>
            </a:r>
            <a:endParaRPr lang="en-ZA" dirty="0"/>
          </a:p>
        </p:txBody>
      </p:sp>
      <p:pic>
        <p:nvPicPr>
          <p:cNvPr id="4" name="Content Placeholder 3" descr="http://news.tangatawhenua.com/wp-content/uploads/2009/12/ToiIhoF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725144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4869160"/>
            <a:ext cx="2752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4869160"/>
            <a:ext cx="2752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75656" y="1556792"/>
            <a:ext cx="2628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92080" y="1412776"/>
            <a:ext cx="2968724" cy="296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Institutional frameworks for 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628800"/>
            <a:ext cx="5760640" cy="504056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Identifying, </a:t>
            </a:r>
            <a:r>
              <a:rPr lang="en-GB" dirty="0" smtClean="0"/>
              <a:t>defining, </a:t>
            </a:r>
            <a:r>
              <a:rPr lang="en-GB" dirty="0"/>
              <a:t>inventorying </a:t>
            </a:r>
            <a:r>
              <a:rPr lang="en-GB" dirty="0" smtClean="0"/>
              <a:t>and </a:t>
            </a:r>
            <a:r>
              <a:rPr lang="en-GB" dirty="0"/>
              <a:t>documenting </a:t>
            </a:r>
            <a:r>
              <a:rPr lang="en-GB" dirty="0" smtClean="0"/>
              <a:t>the </a:t>
            </a:r>
            <a:r>
              <a:rPr lang="en-GB" dirty="0"/>
              <a:t>ICH </a:t>
            </a:r>
            <a:endParaRPr lang="en-GB" dirty="0" smtClean="0"/>
          </a:p>
          <a:p>
            <a:pPr lvl="0"/>
            <a:r>
              <a:rPr lang="en-GB" dirty="0" smtClean="0"/>
              <a:t>Implementing </a:t>
            </a:r>
            <a:r>
              <a:rPr lang="en-GB" dirty="0"/>
              <a:t>concrete safeguarding activities </a:t>
            </a:r>
            <a:endParaRPr lang="en-GB" dirty="0" smtClean="0"/>
          </a:p>
          <a:p>
            <a:pPr lvl="0"/>
            <a:r>
              <a:rPr lang="en-GB" dirty="0" smtClean="0"/>
              <a:t>Conducting </a:t>
            </a:r>
            <a:r>
              <a:rPr lang="en-GB" dirty="0"/>
              <a:t>training in the management and appropriate transmission of ICH </a:t>
            </a:r>
            <a:endParaRPr lang="en-GB" dirty="0" smtClean="0"/>
          </a:p>
          <a:p>
            <a:pPr lvl="0"/>
            <a:r>
              <a:rPr lang="en-GB" dirty="0" smtClean="0"/>
              <a:t>Undertaking </a:t>
            </a:r>
            <a:r>
              <a:rPr lang="en-GB" dirty="0"/>
              <a:t>and/or coordinating ICH-related scientific, technical, legal, economic and other studies </a:t>
            </a:r>
            <a:endParaRPr lang="en-GB" dirty="0" smtClean="0"/>
          </a:p>
          <a:p>
            <a:pPr lvl="0"/>
            <a:r>
              <a:rPr lang="en-GB" dirty="0" smtClean="0"/>
              <a:t>Raising </a:t>
            </a:r>
            <a:r>
              <a:rPr lang="en-GB" dirty="0"/>
              <a:t>awareness about the value and diversity of the </a:t>
            </a:r>
            <a:r>
              <a:rPr lang="en-GB" dirty="0" smtClean="0"/>
              <a:t>ICH</a:t>
            </a:r>
          </a:p>
          <a:p>
            <a:pPr lvl="0"/>
            <a:r>
              <a:rPr lang="en-GB" dirty="0" smtClean="0"/>
              <a:t>Ensuring </a:t>
            </a:r>
            <a:r>
              <a:rPr lang="en-GB" dirty="0"/>
              <a:t>community participation and consent in all activities concerning their </a:t>
            </a:r>
            <a:r>
              <a:rPr lang="en-GB" dirty="0" smtClean="0"/>
              <a:t>ICH</a:t>
            </a: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International frameworks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896" y="1772816"/>
            <a:ext cx="187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90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pPr algn="r"/>
            <a:r>
              <a:rPr lang="en-ZA" dirty="0" smtClean="0"/>
              <a:t>In this presentation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Legal and institutional frameworks</a:t>
            </a:r>
            <a:endParaRPr lang="en-ZA" dirty="0" smtClean="0"/>
          </a:p>
          <a:p>
            <a:r>
              <a:rPr lang="en-GB" dirty="0" smtClean="0"/>
              <a:t>Frameworks: what for? </a:t>
            </a:r>
            <a:endParaRPr lang="en-ZA" dirty="0" smtClean="0"/>
          </a:p>
          <a:p>
            <a:r>
              <a:rPr lang="en-US" dirty="0" smtClean="0"/>
              <a:t>Local frameworks</a:t>
            </a:r>
            <a:endParaRPr lang="en-ZA" dirty="0" smtClean="0"/>
          </a:p>
          <a:p>
            <a:r>
              <a:rPr lang="en-US" dirty="0" smtClean="0"/>
              <a:t>National frameworks</a:t>
            </a:r>
            <a:endParaRPr lang="en-ZA" dirty="0" smtClean="0"/>
          </a:p>
          <a:p>
            <a:pPr lvl="0"/>
            <a:r>
              <a:rPr lang="en-GB" dirty="0" smtClean="0"/>
              <a:t>International frameworks </a:t>
            </a:r>
            <a:endParaRPr lang="en-ZA" dirty="0" smtClean="0"/>
          </a:p>
          <a:p>
            <a:pPr lvl="0"/>
            <a:r>
              <a:rPr lang="en-US" dirty="0" smtClean="0"/>
              <a:t>Case studies</a:t>
            </a:r>
            <a:endParaRPr lang="en-ZA" dirty="0" smtClean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>
          <a:xfrm>
            <a:off x="3995936" y="2852936"/>
            <a:ext cx="360040" cy="24482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Down Arrow 8"/>
          <p:cNvSpPr/>
          <p:nvPr/>
        </p:nvSpPr>
        <p:spPr>
          <a:xfrm>
            <a:off x="1835696" y="1988840"/>
            <a:ext cx="360040" cy="3312368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ZA" dirty="0" smtClean="0"/>
              <a:t>International Frameworks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373216"/>
            <a:ext cx="38884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4000" dirty="0" smtClean="0"/>
              <a:t>Safeguarding ICH</a:t>
            </a:r>
            <a:endParaRPr lang="en-Z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132856"/>
            <a:ext cx="33843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4000" dirty="0" smtClean="0"/>
              <a:t>ICH Convention</a:t>
            </a:r>
            <a:endParaRPr lang="en-ZA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1340768"/>
            <a:ext cx="4104456" cy="523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800" dirty="0" smtClean="0"/>
              <a:t>Human rights instruments</a:t>
            </a:r>
            <a:endParaRPr lang="en-ZA" sz="2800" dirty="0"/>
          </a:p>
        </p:txBody>
      </p:sp>
      <p:sp>
        <p:nvSpPr>
          <p:cNvPr id="8" name="Down Arrow 7"/>
          <p:cNvSpPr/>
          <p:nvPr/>
        </p:nvSpPr>
        <p:spPr>
          <a:xfrm>
            <a:off x="683568" y="2924944"/>
            <a:ext cx="360040" cy="237626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/>
          <p:cNvSpPr txBox="1"/>
          <p:nvPr/>
        </p:nvSpPr>
        <p:spPr>
          <a:xfrm>
            <a:off x="2699792" y="3140968"/>
            <a:ext cx="5976664" cy="95410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800" dirty="0" smtClean="0"/>
              <a:t>Other international instruments, guidelines and ethics codes</a:t>
            </a:r>
            <a:endParaRPr lang="en-ZA" sz="2800" dirty="0"/>
          </a:p>
        </p:txBody>
      </p:sp>
      <p:sp>
        <p:nvSpPr>
          <p:cNvPr id="11" name="Down Arrow 10"/>
          <p:cNvSpPr/>
          <p:nvPr/>
        </p:nvSpPr>
        <p:spPr>
          <a:xfrm>
            <a:off x="2699792" y="4149080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3995936" y="2276872"/>
            <a:ext cx="50040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800" dirty="0" smtClean="0"/>
              <a:t>Intellectual property agreements</a:t>
            </a:r>
            <a:endParaRPr lang="en-ZA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4941168"/>
            <a:ext cx="2880320" cy="138499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800" dirty="0" smtClean="0"/>
              <a:t>International NGOs, research centres etc</a:t>
            </a:r>
            <a:endParaRPr lang="en-ZA" sz="2800" dirty="0"/>
          </a:p>
        </p:txBody>
      </p:sp>
      <p:sp>
        <p:nvSpPr>
          <p:cNvPr id="15" name="Left Arrow 14"/>
          <p:cNvSpPr/>
          <p:nvPr/>
        </p:nvSpPr>
        <p:spPr>
          <a:xfrm>
            <a:off x="4427984" y="5445224"/>
            <a:ext cx="1512168" cy="504056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002279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5184576" cy="1143000"/>
          </a:xfrm>
        </p:spPr>
        <p:txBody>
          <a:bodyPr>
            <a:noAutofit/>
          </a:bodyPr>
          <a:lstStyle/>
          <a:p>
            <a:pPr algn="r"/>
            <a:r>
              <a:rPr lang="en-ZA" sz="3600" dirty="0" smtClean="0"/>
              <a:t>International legal instruments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916832"/>
            <a:ext cx="4258816" cy="4209331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Human rights instruments</a:t>
            </a:r>
          </a:p>
          <a:p>
            <a:r>
              <a:rPr lang="en-ZA" dirty="0" smtClean="0"/>
              <a:t>World Heritage Convention</a:t>
            </a:r>
          </a:p>
          <a:p>
            <a:r>
              <a:rPr lang="en-ZA" dirty="0" smtClean="0"/>
              <a:t>Intellectual property agreements</a:t>
            </a:r>
          </a:p>
          <a:p>
            <a:r>
              <a:rPr lang="en-ZA" dirty="0" smtClean="0"/>
              <a:t>Convention on Biological Diversity</a:t>
            </a: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28875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Guidelines and codes of ethics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76256" r="-76256"/>
          <a:stretch>
            <a:fillRect/>
          </a:stretch>
        </p:blipFill>
        <p:spPr>
          <a:xfrm>
            <a:off x="1475656" y="1916832"/>
            <a:ext cx="8280920" cy="4525963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193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994122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Legal and institutional frameworks</a:t>
            </a:r>
            <a:endParaRPr lang="en-ZA" dirty="0"/>
          </a:p>
        </p:txBody>
      </p:sp>
      <p:pic>
        <p:nvPicPr>
          <p:cNvPr id="2050" name="Picture 2" descr="C:\Users\Harriet\AppData\Local\Microsoft\Windows\Temporary Internet Files\Content.IE5\49Y6YW9K\MC900303569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268760"/>
            <a:ext cx="4752528" cy="5393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16216" y="4221088"/>
            <a:ext cx="2627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International frameworks, e.g.: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ICH Convention and others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Human rights instruments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IPR guidance (WIPO)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Regional agreements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International NGOs, C2Cs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1412776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Local frameworks, e.g.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Provincial laws / regulations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Municipal regulations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Local &amp; community-based organizations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645024"/>
            <a:ext cx="2160240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National frameworks, e.g.: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Constitution or Bill of Rights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Cultural policy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Networks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ICH policy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IPR regimes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Universities, archives, museums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Frameworks: what for?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412776"/>
            <a:ext cx="4690864" cy="5040560"/>
          </a:xfrm>
        </p:spPr>
        <p:txBody>
          <a:bodyPr>
            <a:normAutofit fontScale="85000" lnSpcReduction="10000"/>
          </a:bodyPr>
          <a:lstStyle/>
          <a:p>
            <a:r>
              <a:rPr lang="en-ZA" dirty="0" smtClean="0"/>
              <a:t>Safeguarding</a:t>
            </a:r>
          </a:p>
          <a:p>
            <a:r>
              <a:rPr lang="en-ZA" dirty="0" smtClean="0"/>
              <a:t>Inventorying</a:t>
            </a:r>
          </a:p>
          <a:p>
            <a:r>
              <a:rPr lang="en-ZA" dirty="0" smtClean="0"/>
              <a:t>Reporting</a:t>
            </a:r>
          </a:p>
          <a:p>
            <a:r>
              <a:rPr lang="en-ZA" dirty="0" smtClean="0"/>
              <a:t>Capacity-building</a:t>
            </a:r>
          </a:p>
          <a:p>
            <a:r>
              <a:rPr lang="en-ZA" dirty="0" smtClean="0"/>
              <a:t>Documentation and Research</a:t>
            </a:r>
          </a:p>
          <a:p>
            <a:r>
              <a:rPr lang="en-ZA" dirty="0" smtClean="0"/>
              <a:t>Awareness-raising</a:t>
            </a:r>
          </a:p>
          <a:p>
            <a:r>
              <a:rPr lang="en-ZA" dirty="0" smtClean="0"/>
              <a:t>Access</a:t>
            </a:r>
          </a:p>
          <a:p>
            <a:r>
              <a:rPr lang="en-ZA" dirty="0" smtClean="0"/>
              <a:t>Community participation</a:t>
            </a:r>
          </a:p>
          <a:p>
            <a:r>
              <a:rPr lang="en-ZA" dirty="0" smtClean="0"/>
              <a:t>Protecting community interests</a:t>
            </a:r>
          </a:p>
          <a:p>
            <a:r>
              <a:rPr lang="en-ZA" dirty="0" smtClean="0"/>
              <a:t>Networking, coordinating</a:t>
            </a:r>
          </a:p>
          <a:p>
            <a:endParaRPr lang="en-ZA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8621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Yamahoko</a:t>
            </a:r>
            <a:r>
              <a:rPr lang="en-US" dirty="0" smtClean="0"/>
              <a:t> float ceremony, Kyoto </a:t>
            </a:r>
            <a:r>
              <a:rPr lang="en-US" dirty="0" err="1" smtClean="0"/>
              <a:t>Gion</a:t>
            </a:r>
            <a:r>
              <a:rPr lang="en-US" dirty="0" smtClean="0"/>
              <a:t> festival,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2060848"/>
            <a:ext cx="3538736" cy="4065315"/>
          </a:xfrm>
        </p:spPr>
        <p:txBody>
          <a:bodyPr>
            <a:normAutofit/>
          </a:bodyPr>
          <a:lstStyle/>
          <a:p>
            <a:endParaRPr lang="en-ZA" dirty="0" smtClean="0"/>
          </a:p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2276872"/>
            <a:ext cx="4762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922114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err="1" smtClean="0"/>
              <a:t>Yamahoko</a:t>
            </a:r>
            <a:r>
              <a:rPr lang="en-ZA" dirty="0" smtClean="0"/>
              <a:t>-related frameworks</a:t>
            </a:r>
            <a:endParaRPr lang="en-ZA" dirty="0"/>
          </a:p>
        </p:txBody>
      </p:sp>
      <p:pic>
        <p:nvPicPr>
          <p:cNvPr id="5" name="Picture 2" descr="C:\Users\Harriet\AppData\Local\Microsoft\Windows\Temporary Internet Files\Content.IE5\49Y6YW9K\MC900303569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196752"/>
            <a:ext cx="4752528" cy="5393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20272" y="1484784"/>
            <a:ext cx="1728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dirty="0" smtClean="0"/>
              <a:t>Kyoto prefectural inventory, municipal  support for procession and community associations</a:t>
            </a:r>
          </a:p>
          <a:p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077072"/>
            <a:ext cx="1584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dirty="0" smtClean="0"/>
              <a:t>National legislation and inventory for ICH in Japan; National research institutions; budget allocations</a:t>
            </a:r>
          </a:p>
          <a:p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725144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Intangible Heritage Convention obliges Japan to safeguard the procession and report on it</a:t>
            </a:r>
            <a:endParaRPr lang="en-ZA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LOCAl</a:t>
            </a:r>
            <a:r>
              <a:rPr lang="en-ZA" dirty="0" smtClean="0"/>
              <a:t> frameworks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692696"/>
            <a:ext cx="36290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7809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Irrigators’ Tribunals (Spain)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t="7695" b="769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79512" y="623731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Council of Good Men of Murcia © </a:t>
            </a:r>
            <a:r>
              <a:rPr lang="en-US" dirty="0" err="1" smtClean="0"/>
              <a:t>Servicio</a:t>
            </a:r>
            <a:r>
              <a:rPr lang="en-US" dirty="0" smtClean="0"/>
              <a:t> </a:t>
            </a:r>
            <a:r>
              <a:rPr lang="en-US" dirty="0" err="1" smtClean="0"/>
              <a:t>Patrimonio</a:t>
            </a:r>
            <a:r>
              <a:rPr lang="en-US" dirty="0" smtClean="0"/>
              <a:t> </a:t>
            </a:r>
            <a:r>
              <a:rPr lang="en-US" dirty="0" err="1" smtClean="0"/>
              <a:t>Historico</a:t>
            </a:r>
            <a:r>
              <a:rPr lang="en-US" dirty="0" smtClean="0"/>
              <a:t> de la Region de Murcia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138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Village Development Committees (Nepal)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/>
          <a:srcRect/>
          <a:stretch/>
        </p:blipFill>
        <p:spPr>
          <a:xfrm>
            <a:off x="457200" y="1772794"/>
            <a:ext cx="8229600" cy="4353369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16632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4830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8610</TotalTime>
  <Words>476</Words>
  <Application>Microsoft Office PowerPoint</Application>
  <PresentationFormat>On-screen Show (4:3)</PresentationFormat>
  <Paragraphs>107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Intangible heritage policies and institutions  Unit 26 Presentation</vt:lpstr>
      <vt:lpstr>In this presentation</vt:lpstr>
      <vt:lpstr>Legal and institutional frameworks</vt:lpstr>
      <vt:lpstr>Frameworks: what for?</vt:lpstr>
      <vt:lpstr>The Yamahoko float ceremony, Kyoto Gion festival, Japan</vt:lpstr>
      <vt:lpstr>Yamahoko-related frameworks</vt:lpstr>
      <vt:lpstr>LOCAl frameworks</vt:lpstr>
      <vt:lpstr>Irrigators’ Tribunals (Spain) </vt:lpstr>
      <vt:lpstr>Village Development Committees (Nepal)</vt:lpstr>
      <vt:lpstr>Heemkunde Vlaanderen (Belgium)</vt:lpstr>
      <vt:lpstr>Local (municipal, provincial) frameworks can  best …</vt:lpstr>
      <vt:lpstr>National frameworks</vt:lpstr>
      <vt:lpstr>Hopping Procession (Luxembourg)</vt:lpstr>
      <vt:lpstr>National frameworks</vt:lpstr>
      <vt:lpstr>South Africa’s legislative framework for ICH</vt:lpstr>
      <vt:lpstr>Legal frameworks and policies for …</vt:lpstr>
      <vt:lpstr>Trademarks</vt:lpstr>
      <vt:lpstr>Institutional frameworks for …</vt:lpstr>
      <vt:lpstr>International frameworks</vt:lpstr>
      <vt:lpstr>International Frameworks</vt:lpstr>
      <vt:lpstr>International legal instruments</vt:lpstr>
      <vt:lpstr>Guidelines and codes of ethics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Harriet</dc:creator>
  <cp:lastModifiedBy>CLT/CIH/ITH/j_spillane</cp:lastModifiedBy>
  <cp:revision>381</cp:revision>
  <dcterms:created xsi:type="dcterms:W3CDTF">2010-11-10T11:04:12Z</dcterms:created>
  <dcterms:modified xsi:type="dcterms:W3CDTF">2011-02-28T14:13:43Z</dcterms:modified>
</cp:coreProperties>
</file>